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0"/>
  </p:notesMasterIdLst>
  <p:sldIdLst>
    <p:sldId id="291" r:id="rId2"/>
    <p:sldId id="299" r:id="rId3"/>
    <p:sldId id="285" r:id="rId4"/>
    <p:sldId id="287" r:id="rId5"/>
    <p:sldId id="311" r:id="rId6"/>
    <p:sldId id="310" r:id="rId7"/>
    <p:sldId id="312" r:id="rId8"/>
    <p:sldId id="31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.VnAristote" panose="020B7200000000000000" pitchFamily="34" charset="0"/>
      <p:regular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2"/>
    <p:restoredTop sz="85007"/>
  </p:normalViewPr>
  <p:slideViewPr>
    <p:cSldViewPr snapToGrid="0" snapToObjects="1">
      <p:cViewPr varScale="1">
        <p:scale>
          <a:sx n="62" d="100"/>
          <a:sy n="62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16436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9/24/2021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5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D5DC-5237-4840-943C-4C1733B02291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AF5B-BC11-4A15-92F0-A9475110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6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8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1.wav"/><Relationship Id="rId3" Type="http://schemas.openxmlformats.org/officeDocument/2006/relationships/audio" Target="../media/media1.m4a"/><Relationship Id="rId7" Type="http://schemas.openxmlformats.org/officeDocument/2006/relationships/image" Target="../media/image6.wmf"/><Relationship Id="rId12" Type="http://schemas.openxmlformats.org/officeDocument/2006/relationships/image" Target="../media/image1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wmf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-18646" y="4031698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3229" y="4603891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GETTING STARTED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7404" y="4677578"/>
            <a:ext cx="1701371" cy="198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3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159">
        <p14:honeycomb/>
        <p:sndAc>
          <p:stSnd>
            <p:snd r:embed="rId5" name="applause.wav"/>
          </p:stSnd>
        </p:sndAc>
      </p:transition>
    </mc:Choice>
    <mc:Fallback xmlns="">
      <p:transition spd="slow" advTm="12159">
        <p:fade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6298"/>
          <a:stretch/>
        </p:blipFill>
        <p:spPr>
          <a:xfrm>
            <a:off x="0" y="15353"/>
            <a:ext cx="9144000" cy="6258715"/>
          </a:xfrm>
          <a:prstGeom prst="rect">
            <a:avLst/>
          </a:prstGeom>
        </p:spPr>
      </p:pic>
      <p:pic>
        <p:nvPicPr>
          <p:cNvPr id="2" name="CD1-TRACK 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634" y="1155030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49" y="4195321"/>
            <a:ext cx="2762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87" y="5459283"/>
            <a:ext cx="2857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0490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7691"/>
          <a:stretch/>
        </p:blipFill>
        <p:spPr>
          <a:xfrm>
            <a:off x="541247" y="1487838"/>
            <a:ext cx="8447107" cy="37970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10" y="2021492"/>
            <a:ext cx="5048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2097692"/>
            <a:ext cx="35242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576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8C2BB5-0AEC-DD49-AA8D-C92F882635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2" y="733218"/>
            <a:ext cx="8982357" cy="5486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294418" y="2459828"/>
            <a:ext cx="592282" cy="5507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84154" y="5036170"/>
            <a:ext cx="592282" cy="5507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51369" y="5036170"/>
            <a:ext cx="592282" cy="5507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78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14137" t="6993" r="52026" b="57627"/>
          <a:stretch/>
        </p:blipFill>
        <p:spPr bwMode="auto">
          <a:xfrm>
            <a:off x="123986" y="418454"/>
            <a:ext cx="8880529" cy="5827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2107770" y="3200398"/>
            <a:ext cx="1030637" cy="976393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68014" y="3200399"/>
            <a:ext cx="1030637" cy="976393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31756" y="5024032"/>
            <a:ext cx="1030637" cy="976393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568014" y="5000786"/>
            <a:ext cx="947332" cy="976393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703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14943" t="41934" r="56986" b="5062"/>
          <a:stretch/>
        </p:blipFill>
        <p:spPr bwMode="auto">
          <a:xfrm>
            <a:off x="224588" y="770021"/>
            <a:ext cx="8550444" cy="5550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190883" y="1958188"/>
            <a:ext cx="3128653" cy="1931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368400" y="2980873"/>
            <a:ext cx="295113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273778" y="3980279"/>
            <a:ext cx="3140379" cy="1193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173243" y="1925935"/>
            <a:ext cx="3306170" cy="323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0932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51982" t="34349" r="14808" b="5915"/>
          <a:stretch/>
        </p:blipFill>
        <p:spPr bwMode="auto">
          <a:xfrm>
            <a:off x="336884" y="513347"/>
            <a:ext cx="8390021" cy="5807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68049" y="970724"/>
            <a:ext cx="663845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68048" y="2077294"/>
            <a:ext cx="66384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68049" y="3213342"/>
            <a:ext cx="66384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26095" y="4443023"/>
            <a:ext cx="66384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9630352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6517" y="755202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375047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207507"/>
      </p:ext>
    </p:extLst>
  </p:cSld>
  <p:clrMapOvr>
    <a:masterClrMapping/>
  </p:clrMapOvr>
  <p:transition spd="slow">
    <p:pull dir="r"/>
    <p:sndAc>
      <p:stSnd>
        <p:snd r:embed="rId2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</TotalTime>
  <Words>38</Words>
  <Application>Microsoft Office PowerPoint</Application>
  <PresentationFormat>On-screen Show (4:3)</PresentationFormat>
  <Paragraphs>14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Times New Roman</vt:lpstr>
      <vt:lpstr>Arial</vt:lpstr>
      <vt:lpstr>Calibri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191</cp:revision>
  <dcterms:created xsi:type="dcterms:W3CDTF">2019-07-02T02:13:33Z</dcterms:created>
  <dcterms:modified xsi:type="dcterms:W3CDTF">2021-09-24T09:29:27Z</dcterms:modified>
</cp:coreProperties>
</file>